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8" r:id="rId2"/>
  </p:sldIdLst>
  <p:sldSz cx="6858000" cy="9144000" type="letter"/>
  <p:notesSz cx="7010400" cy="92964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067" autoAdjust="0"/>
    <p:restoredTop sz="94660"/>
  </p:normalViewPr>
  <p:slideViewPr>
    <p:cSldViewPr snapToGrid="0">
      <p:cViewPr>
        <p:scale>
          <a:sx n="200" d="100"/>
          <a:sy n="200" d="100"/>
        </p:scale>
        <p:origin x="-2766" y="-301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4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4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7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4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1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1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2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1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01E0B-6558-4165-925E-2EFBF0C45F70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20F5-183D-4FAC-B3CB-1AC806BD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quizlet.com/barnettba/folders/reach-for-reading-vocabulary" TargetMode="External"/><Relationship Id="rId3" Type="http://schemas.openxmlformats.org/officeDocument/2006/relationships/hyperlink" Target="http://www.wordup120.wikispaces.com/" TargetMode="External"/><Relationship Id="rId7" Type="http://schemas.openxmlformats.org/officeDocument/2006/relationships/hyperlink" Target="http://pbskids.org/arthur/games/factsopinions/factsopinions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arcourtschool.com/activity/verb_power/index_pre.html" TargetMode="External"/><Relationship Id="rId11" Type="http://schemas.openxmlformats.org/officeDocument/2006/relationships/hyperlink" Target="http://www.wordup120.wikispaces.com/connect" TargetMode="External"/><Relationship Id="rId5" Type="http://schemas.openxmlformats.org/officeDocument/2006/relationships/hyperlink" Target="http://www.bbc.co.uk/bitesize/ks2/english/reading/dictionaries/play/" TargetMode="External"/><Relationship Id="rId10" Type="http://schemas.openxmlformats.org/officeDocument/2006/relationships/hyperlink" Target="http://wordup120.wikispaces.com/staying+alive" TargetMode="External"/><Relationship Id="rId4" Type="http://schemas.openxmlformats.org/officeDocument/2006/relationships/hyperlink" Target="http://www.mathrocks120.wikispaces.com/" TargetMode="External"/><Relationship Id="rId9" Type="http://schemas.openxmlformats.org/officeDocument/2006/relationships/hyperlink" Target="https://www.spellingcity.com/barnett12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t="-2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73600"/>
            <a:ext cx="4886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KG Beneath Your Beautiful Chunk"/>
                <a:cs typeface="Marker Felt"/>
              </a:rPr>
              <a:t>Mr. Barnett, Rm 120</a:t>
            </a:r>
            <a:endParaRPr lang="en-US" sz="1200" b="1" dirty="0" smtClean="0">
              <a:latin typeface="KG Beneath Your Beautiful Chunk"/>
              <a:cs typeface="Marker Felt"/>
            </a:endParaRPr>
          </a:p>
          <a:p>
            <a:r>
              <a:rPr lang="en-US" sz="1000" b="1" dirty="0" smtClean="0">
                <a:latin typeface="KG Beneath Your Beautiful Chunk"/>
                <a:cs typeface="Marker Felt"/>
                <a:hlinkClick r:id="rId3"/>
              </a:rPr>
              <a:t>www.wordup120.wikispaces.com</a:t>
            </a:r>
            <a:r>
              <a:rPr lang="en-US" sz="1000" b="1" dirty="0" smtClean="0">
                <a:latin typeface="KG Beneath Your Beautiful Chunk"/>
                <a:cs typeface="Marker Felt"/>
              </a:rPr>
              <a:t>   </a:t>
            </a:r>
            <a:r>
              <a:rPr lang="en-US" sz="1000" b="1" dirty="0" smtClean="0">
                <a:latin typeface="KG Beneath Your Beautiful Chunk"/>
                <a:cs typeface="Marker Felt"/>
                <a:hlinkClick r:id="rId4"/>
              </a:rPr>
              <a:t>www.mathrocks120.wikispaces.com</a:t>
            </a:r>
            <a:r>
              <a:rPr lang="en-US" sz="1000" b="1" dirty="0" smtClean="0">
                <a:latin typeface="KG Beneath Your Beautiful Chunk"/>
                <a:cs typeface="Marker Felt"/>
              </a:rPr>
              <a:t> </a:t>
            </a:r>
            <a:endParaRPr lang="en-US" sz="1000" b="1" dirty="0">
              <a:latin typeface="KG Beneath Your Beautiful Chunk"/>
              <a:cs typeface="Marker Fe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71" y="62432"/>
            <a:ext cx="4722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KG Beneath Your Beautiful Chunk"/>
                <a:cs typeface="Marker Felt"/>
              </a:rPr>
              <a:t>120 “Connect”</a:t>
            </a:r>
            <a:endParaRPr lang="en-US" sz="3600" b="1" dirty="0">
              <a:latin typeface="KG Beneath Your Beautiful Chunk"/>
              <a:cs typeface="Marker Fe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1696" y="3234145"/>
            <a:ext cx="2962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KG Beneath Your Beautiful Chunk"/>
                <a:cs typeface="Marker Felt"/>
              </a:rPr>
              <a:t>Curriculum &amp; Learning</a:t>
            </a:r>
            <a:endParaRPr lang="en-US" b="1" dirty="0">
              <a:latin typeface="KG Beneath Your Beautiful Chunk"/>
              <a:cs typeface="Marker Fe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9363" y="7747763"/>
            <a:ext cx="4456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arker Felt"/>
                <a:cs typeface="Marker Felt"/>
              </a:rPr>
              <a:t>Tech Connect</a:t>
            </a:r>
            <a:endParaRPr lang="en-US" sz="2400" dirty="0">
              <a:latin typeface="Marker Felt"/>
              <a:cs typeface="Marker Fe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171" y="3735512"/>
            <a:ext cx="3258539" cy="3731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KG Beneath Your Beautiful Chunk"/>
                <a:cs typeface="Marker Felt"/>
              </a:rPr>
              <a:t>Reading and Language Arts (ELA)</a:t>
            </a:r>
          </a:p>
          <a:p>
            <a:r>
              <a:rPr lang="en-US" sz="950" b="1" dirty="0" smtClean="0">
                <a:latin typeface="KG Beneath Your Beautiful Chunk"/>
                <a:cs typeface="Marker Felt"/>
              </a:rPr>
              <a:t>National Geographic Reach for Reading Unit 2 </a:t>
            </a:r>
            <a:r>
              <a:rPr lang="en-US" sz="950" b="1" dirty="0" err="1" smtClean="0">
                <a:latin typeface="KG Beneath Your Beautiful Chunk"/>
                <a:cs typeface="Marker Felt"/>
              </a:rPr>
              <a:t>Wk</a:t>
            </a:r>
            <a:r>
              <a:rPr lang="en-US" sz="950" b="1" dirty="0">
                <a:latin typeface="KG Beneath Your Beautiful Chunk"/>
                <a:cs typeface="Marker Felt"/>
              </a:rPr>
              <a:t> </a:t>
            </a:r>
            <a:r>
              <a:rPr lang="en-US" sz="950" b="1" dirty="0" smtClean="0">
                <a:latin typeface="KG Beneath Your Beautiful Chunk"/>
                <a:cs typeface="Marker Felt"/>
              </a:rPr>
              <a:t>2</a:t>
            </a: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Story: </a:t>
            </a:r>
            <a:r>
              <a:rPr lang="en-US" sz="900" b="1" u="sng" dirty="0" smtClean="0">
                <a:latin typeface="KG Beneath Your Beautiful Chunk"/>
                <a:cs typeface="Marker Felt"/>
              </a:rPr>
              <a:t>Camouflage In the Ocean</a:t>
            </a:r>
            <a:r>
              <a:rPr lang="en-US" sz="900" b="1" dirty="0" smtClean="0">
                <a:latin typeface="KG Beneath Your Beautiful Chunk"/>
                <a:cs typeface="Marker Felt"/>
              </a:rPr>
              <a:t> (Photo Essay)</a:t>
            </a:r>
            <a:endParaRPr lang="en-US" sz="900" b="1" u="sng" dirty="0" smtClean="0">
              <a:latin typeface="KG Beneath Your Beautiful Chunk"/>
              <a:cs typeface="Marker Felt"/>
            </a:endParaRP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id and correctly use helping verbs.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correctly spell words with final consonant blends.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identify facts while reading.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use the Dictionary, guide words, and ABC order skills.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distinguish between different genres (Photo Essay Vs. Realistic Fiction)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write for various purposes.</a:t>
            </a:r>
          </a:p>
          <a:p>
            <a:endParaRPr lang="en-US" sz="1400" b="1" u="sng" dirty="0" smtClean="0">
              <a:latin typeface="KG Beneath Your Beautiful Chunk"/>
              <a:cs typeface="Marker Felt"/>
            </a:endParaRPr>
          </a:p>
          <a:p>
            <a:r>
              <a:rPr lang="en-US" sz="1400" b="1" u="sng" dirty="0" smtClean="0">
                <a:latin typeface="KG Beneath Your Beautiful Chunk"/>
                <a:cs typeface="Marker Felt"/>
              </a:rPr>
              <a:t>Math </a:t>
            </a:r>
            <a:r>
              <a:rPr lang="en-US" sz="1400" b="1" dirty="0" smtClean="0">
                <a:latin typeface="KG Beneath Your Beautiful Chunk"/>
                <a:cs typeface="Marker Felt"/>
              </a:rPr>
              <a:t>(Math In Focus Ch. 2)</a:t>
            </a:r>
          </a:p>
          <a:p>
            <a:r>
              <a:rPr lang="en-US" sz="900" b="1" u="sng" dirty="0" smtClean="0">
                <a:latin typeface="KG Beneath Your Beautiful Chunk"/>
                <a:cs typeface="Marker Felt"/>
              </a:rPr>
              <a:t>Topics</a:t>
            </a:r>
            <a:r>
              <a:rPr lang="en-US" sz="900" b="1" dirty="0" smtClean="0">
                <a:latin typeface="KG Beneath Your Beautiful Chunk"/>
                <a:cs typeface="Marker Felt"/>
              </a:rPr>
              <a:t>: Adding Up to 1,000!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use my knowledge of place value to add numbers w/in 1,000.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mentally add 10 or 100 to a number 100-900.</a:t>
            </a:r>
          </a:p>
          <a:p>
            <a:r>
              <a:rPr lang="en-US" sz="800" dirty="0" smtClean="0">
                <a:latin typeface="KG Beneath Your Beautiful Chunk"/>
                <a:cs typeface="Marker Felt"/>
              </a:rPr>
              <a:t>I CAN decompose numbers and change numbers to picture form to help me add (use strategies rooted in place value).</a:t>
            </a:r>
          </a:p>
          <a:p>
            <a:r>
              <a:rPr lang="en-US" sz="800" dirty="0" smtClean="0">
                <a:latin typeface="KG Beneath Your Beautiful Chunk"/>
              </a:rPr>
              <a:t>I CAN solve story problems with addition up to 1,000.</a:t>
            </a:r>
          </a:p>
          <a:p>
            <a:r>
              <a:rPr lang="en-US" sz="700" b="1" i="1" dirty="0" smtClean="0">
                <a:latin typeface="KG Beneath Your Beautiful Chunk"/>
              </a:rPr>
              <a:t>*Ch. 2 Summative Assessment Scheduled for End of Next Week!</a:t>
            </a:r>
            <a:endParaRPr lang="en-US" sz="700" b="1" i="1" dirty="0" smtClean="0">
              <a:latin typeface="KG Fall For You" panose="02000506000000020003" pitchFamily="2" charset="0"/>
            </a:endParaRPr>
          </a:p>
          <a:p>
            <a:endParaRPr lang="en-US" sz="1400" b="1" dirty="0" smtClean="0">
              <a:latin typeface="KG Fall For You" panose="02000506000000020003" pitchFamily="2" charset="0"/>
            </a:endParaRPr>
          </a:p>
          <a:p>
            <a:r>
              <a:rPr lang="en-US" sz="1400" b="1" dirty="0" smtClean="0">
                <a:latin typeface="KG Fall For You" panose="02000506000000020003" pitchFamily="2" charset="0"/>
              </a:rPr>
              <a:t>Science/SS</a:t>
            </a:r>
          </a:p>
          <a:p>
            <a:r>
              <a:rPr lang="en-US" sz="900" dirty="0" smtClean="0">
                <a:latin typeface="KG Fall For You" panose="02000506000000020003" pitchFamily="2" charset="0"/>
              </a:rPr>
              <a:t>We will be exploring </a:t>
            </a:r>
            <a:r>
              <a:rPr lang="en-US" sz="900" u="sng" dirty="0" smtClean="0">
                <a:latin typeface="KG Fall For You" panose="02000506000000020003" pitchFamily="2" charset="0"/>
              </a:rPr>
              <a:t>Forces</a:t>
            </a:r>
            <a:r>
              <a:rPr lang="en-US" sz="900" dirty="0" smtClean="0">
                <a:latin typeface="KG Fall For You" panose="02000506000000020003" pitchFamily="2" charset="0"/>
              </a:rPr>
              <a:t> in Science and </a:t>
            </a:r>
            <a:r>
              <a:rPr lang="en-US" sz="900" u="sng" dirty="0" smtClean="0">
                <a:latin typeface="KG Fall For You" panose="02000506000000020003" pitchFamily="2" charset="0"/>
              </a:rPr>
              <a:t>Mapping</a:t>
            </a:r>
            <a:r>
              <a:rPr lang="en-US" sz="900" dirty="0" smtClean="0">
                <a:latin typeface="KG Fall For You" panose="02000506000000020003" pitchFamily="2" charset="0"/>
              </a:rPr>
              <a:t> in Social Studies over the next couple of the weeks.</a:t>
            </a:r>
          </a:p>
          <a:p>
            <a:endParaRPr lang="en-US" b="1" dirty="0">
              <a:latin typeface="KG Fall For You" panose="02000506000000020003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171" y="8178626"/>
            <a:ext cx="672881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Chalkboard"/>
                <a:cs typeface="Chalkboard"/>
              </a:rPr>
              <a:t>*Dictionary Skills Link: </a:t>
            </a:r>
            <a:r>
              <a:rPr lang="en-US" sz="500" dirty="0">
                <a:latin typeface="Chalkboard"/>
                <a:cs typeface="Chalkboard"/>
                <a:hlinkClick r:id="rId5"/>
              </a:rPr>
              <a:t>http://www.bbc.co.uk/bitesize/ks2/english/reading/dictionaries/play</a:t>
            </a:r>
            <a:r>
              <a:rPr lang="en-US" sz="500" dirty="0" smtClean="0">
                <a:latin typeface="Chalkboard"/>
                <a:cs typeface="Chalkboard"/>
                <a:hlinkClick r:id="rId5"/>
              </a:rPr>
              <a:t>/</a:t>
            </a:r>
            <a:r>
              <a:rPr lang="en-US" sz="500" dirty="0" smtClean="0">
                <a:latin typeface="Chalkboard"/>
                <a:cs typeface="Chalkboard"/>
              </a:rPr>
              <a:t> </a:t>
            </a:r>
          </a:p>
          <a:p>
            <a:endParaRPr lang="en-US" sz="500" dirty="0" smtClean="0">
              <a:latin typeface="Chalkboard"/>
              <a:cs typeface="Chalkboard"/>
            </a:endParaRPr>
          </a:p>
          <a:p>
            <a:r>
              <a:rPr lang="en-US" sz="500" dirty="0" smtClean="0">
                <a:latin typeface="Chalkboard"/>
                <a:cs typeface="Chalkboard"/>
              </a:rPr>
              <a:t>*Verbs (Helping </a:t>
            </a:r>
            <a:r>
              <a:rPr lang="en-US" sz="500" dirty="0">
                <a:latin typeface="Chalkboard"/>
                <a:cs typeface="Chalkboard"/>
              </a:rPr>
              <a:t>and Action) Link: </a:t>
            </a:r>
            <a:r>
              <a:rPr lang="en-US" sz="500" dirty="0">
                <a:latin typeface="Chalkboard"/>
                <a:cs typeface="Chalkboard"/>
                <a:hlinkClick r:id="rId6"/>
              </a:rPr>
              <a:t>http://www.harcourtschool.com/activity/verb_power/</a:t>
            </a:r>
            <a:r>
              <a:rPr lang="en-US" sz="500" dirty="0" smtClean="0">
                <a:latin typeface="Chalkboard"/>
                <a:cs typeface="Chalkboard"/>
                <a:hlinkClick r:id="rId6"/>
              </a:rPr>
              <a:t>index_pre.html</a:t>
            </a:r>
            <a:endParaRPr lang="en-US" sz="500" dirty="0" smtClean="0">
              <a:latin typeface="Chalkboard"/>
              <a:cs typeface="Chalkboard"/>
            </a:endParaRPr>
          </a:p>
          <a:p>
            <a:endParaRPr lang="en-US" sz="500" dirty="0" smtClean="0">
              <a:latin typeface="Chalkboard"/>
              <a:cs typeface="Chalkboard"/>
            </a:endParaRPr>
          </a:p>
          <a:p>
            <a:r>
              <a:rPr lang="en-US" sz="500" dirty="0" smtClean="0">
                <a:latin typeface="Chalkboard"/>
                <a:cs typeface="Chalkboard"/>
              </a:rPr>
              <a:t>*ID </a:t>
            </a:r>
            <a:r>
              <a:rPr lang="en-US" sz="500" dirty="0">
                <a:latin typeface="Chalkboard"/>
                <a:cs typeface="Chalkboard"/>
              </a:rPr>
              <a:t>Facts Link: </a:t>
            </a:r>
            <a:r>
              <a:rPr lang="en-US" sz="500" dirty="0">
                <a:latin typeface="Chalkboard"/>
                <a:cs typeface="Chalkboard"/>
                <a:hlinkClick r:id="rId7"/>
              </a:rPr>
              <a:t>http://pbskids.org/arthur/games/factsopinions/</a:t>
            </a:r>
            <a:r>
              <a:rPr lang="en-US" sz="500" dirty="0" smtClean="0">
                <a:latin typeface="Chalkboard"/>
                <a:cs typeface="Chalkboard"/>
                <a:hlinkClick r:id="rId7"/>
              </a:rPr>
              <a:t>factsopinions.html</a:t>
            </a:r>
            <a:r>
              <a:rPr lang="en-US" sz="500" dirty="0" smtClean="0">
                <a:latin typeface="Chalkboard"/>
                <a:cs typeface="Chalkboard"/>
              </a:rPr>
              <a:t> </a:t>
            </a:r>
          </a:p>
          <a:p>
            <a:endParaRPr lang="en-US" sz="500" dirty="0" smtClean="0">
              <a:latin typeface="Chalkboard"/>
              <a:cs typeface="Chalkboard"/>
            </a:endParaRPr>
          </a:p>
          <a:p>
            <a:r>
              <a:rPr lang="en-US" sz="500" dirty="0" smtClean="0">
                <a:latin typeface="Chalkboard"/>
                <a:cs typeface="Chalkboard"/>
              </a:rPr>
              <a:t>*Vocabulary Practice Link: </a:t>
            </a:r>
            <a:r>
              <a:rPr lang="en-US" sz="500" dirty="0">
                <a:latin typeface="Chalkboard"/>
                <a:cs typeface="Chalkboard"/>
                <a:hlinkClick r:id="rId8"/>
              </a:rPr>
              <a:t>https://quizlet.com/barnettba/folders/reach-for-reading-</a:t>
            </a:r>
            <a:r>
              <a:rPr lang="en-US" sz="500" dirty="0" smtClean="0">
                <a:latin typeface="Chalkboard"/>
                <a:cs typeface="Chalkboard"/>
                <a:hlinkClick r:id="rId8"/>
              </a:rPr>
              <a:t>vocabulary</a:t>
            </a:r>
            <a:r>
              <a:rPr lang="en-US" sz="500" dirty="0" smtClean="0">
                <a:latin typeface="Chalkboard"/>
                <a:cs typeface="Chalkboard"/>
              </a:rPr>
              <a:t> (Unit 2 </a:t>
            </a:r>
            <a:r>
              <a:rPr lang="en-US" sz="500" dirty="0" err="1" smtClean="0">
                <a:latin typeface="Chalkboard"/>
                <a:cs typeface="Chalkboard"/>
              </a:rPr>
              <a:t>Wks</a:t>
            </a:r>
            <a:r>
              <a:rPr lang="en-US" sz="500" dirty="0" smtClean="0">
                <a:latin typeface="Chalkboard"/>
                <a:cs typeface="Chalkboard"/>
              </a:rPr>
              <a:t> 1 &amp; 2)</a:t>
            </a:r>
          </a:p>
          <a:p>
            <a:endParaRPr lang="en-US" sz="600" dirty="0" smtClean="0">
              <a:latin typeface="Chalkboard"/>
              <a:cs typeface="Chalkboard"/>
            </a:endParaRPr>
          </a:p>
          <a:p>
            <a:r>
              <a:rPr lang="en-US" sz="500" dirty="0" smtClean="0">
                <a:latin typeface="Chalkboard"/>
                <a:cs typeface="Chalkboard"/>
              </a:rPr>
              <a:t>*Spelling Practice Link</a:t>
            </a:r>
            <a:r>
              <a:rPr lang="en-US" sz="500" dirty="0">
                <a:latin typeface="Chalkboard"/>
                <a:cs typeface="Chalkboard"/>
              </a:rPr>
              <a:t>: </a:t>
            </a:r>
            <a:r>
              <a:rPr lang="en-US" sz="500" dirty="0">
                <a:latin typeface="Chalkboard"/>
                <a:cs typeface="Chalkboard"/>
                <a:hlinkClick r:id="rId9"/>
              </a:rPr>
              <a:t>https://www.spellingcity.com/barnett120</a:t>
            </a:r>
            <a:r>
              <a:rPr lang="en-US" sz="500" dirty="0" smtClean="0">
                <a:latin typeface="Chalkboard"/>
                <a:cs typeface="Chalkboard"/>
                <a:hlinkClick r:id="rId9"/>
              </a:rPr>
              <a:t>/</a:t>
            </a:r>
            <a:r>
              <a:rPr lang="en-US" sz="500" dirty="0" smtClean="0">
                <a:latin typeface="Chalkboard"/>
                <a:cs typeface="Chalkboard"/>
              </a:rPr>
              <a:t> (Unit 2 </a:t>
            </a:r>
            <a:r>
              <a:rPr lang="en-US" sz="500" dirty="0" err="1" smtClean="0">
                <a:latin typeface="Chalkboard"/>
                <a:cs typeface="Chalkboard"/>
              </a:rPr>
              <a:t>Wk</a:t>
            </a:r>
            <a:r>
              <a:rPr lang="en-US" sz="500" dirty="0" smtClean="0">
                <a:latin typeface="Chalkboard"/>
                <a:cs typeface="Chalkboard"/>
              </a:rPr>
              <a:t> 2)</a:t>
            </a:r>
          </a:p>
          <a:p>
            <a:endParaRPr lang="en-US" sz="500" dirty="0" smtClean="0">
              <a:latin typeface="Chalkboard"/>
              <a:cs typeface="Chalkboard"/>
            </a:endParaRPr>
          </a:p>
          <a:p>
            <a:r>
              <a:rPr lang="en-US" sz="500" dirty="0" smtClean="0">
                <a:latin typeface="Chalkboard"/>
                <a:cs typeface="Chalkboard"/>
              </a:rPr>
              <a:t>*</a:t>
            </a:r>
            <a:r>
              <a:rPr lang="en-US" sz="500" dirty="0">
                <a:latin typeface="Chalkboard"/>
                <a:cs typeface="Chalkboard"/>
              </a:rPr>
              <a:t>Staying Alive Link: </a:t>
            </a:r>
            <a:r>
              <a:rPr lang="en-US" sz="500" dirty="0">
                <a:latin typeface="Chalkboard"/>
                <a:cs typeface="Chalkboard"/>
                <a:hlinkClick r:id="rId10"/>
              </a:rPr>
              <a:t>http://wordup120.wikispaces.com/staying+</a:t>
            </a:r>
            <a:r>
              <a:rPr lang="en-US" sz="500" dirty="0" smtClean="0">
                <a:latin typeface="Chalkboard"/>
                <a:cs typeface="Chalkboard"/>
                <a:hlinkClick r:id="rId10"/>
              </a:rPr>
              <a:t>alive</a:t>
            </a:r>
            <a:r>
              <a:rPr lang="en-US" sz="500" dirty="0" smtClean="0">
                <a:latin typeface="Chalkboard"/>
                <a:cs typeface="Chalkboard"/>
              </a:rPr>
              <a:t> </a:t>
            </a:r>
          </a:p>
          <a:p>
            <a:pPr algn="ctr"/>
            <a:r>
              <a:rPr lang="en-US" sz="500" b="1" i="1" dirty="0" smtClean="0">
                <a:latin typeface="Chalkboard"/>
                <a:cs typeface="Chalkboard"/>
              </a:rPr>
              <a:t>FLIP ONTO THE BACK FOR DIRECTIONS ON HOW TO ACCESS MOBYMAX ONLINE CORE SKILLS PRACTICE AND XTRAMATH FACTS PRACTICE!!!</a:t>
            </a:r>
            <a:endParaRPr lang="en-US" sz="500" b="1" i="1" dirty="0">
              <a:latin typeface="Chalkboard"/>
              <a:cs typeface="Chalkboar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41020" y="7256189"/>
            <a:ext cx="6899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 smtClean="0">
              <a:solidFill>
                <a:schemeClr val="bg1"/>
              </a:solidFill>
              <a:latin typeface="KG Red Hands" panose="02000505000000020004" pitchFamily="2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KG Red Hands" panose="02000505000000020004" pitchFamily="2" charset="0"/>
              </a:rPr>
              <a:t>Star Student: Congratulations to this week’s Star Student, </a:t>
            </a:r>
            <a:r>
              <a:rPr lang="en-US" sz="1200" dirty="0" err="1" smtClean="0">
                <a:solidFill>
                  <a:schemeClr val="bg1"/>
                </a:solidFill>
                <a:latin typeface="KG Red Hands" panose="02000505000000020004" pitchFamily="2" charset="0"/>
              </a:rPr>
              <a:t>Myah</a:t>
            </a:r>
            <a:r>
              <a:rPr lang="en-US" sz="1200" dirty="0" smtClean="0">
                <a:solidFill>
                  <a:schemeClr val="bg1"/>
                </a:solidFill>
                <a:latin typeface="KG Red Hands" panose="02000505000000020004" pitchFamily="2" charset="0"/>
              </a:rPr>
              <a:t>! </a:t>
            </a:r>
            <a:endParaRPr lang="en-US" sz="1600" dirty="0" smtClean="0">
              <a:solidFill>
                <a:schemeClr val="bg1"/>
              </a:solidFill>
              <a:latin typeface="KG Fall For You" panose="02000506000000020003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49121" y="2457353"/>
            <a:ext cx="24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latin typeface="KG Beneath Your Beautiful Chunk"/>
                <a:cs typeface="Marker Felt"/>
              </a:rPr>
              <a:t>Oct. </a:t>
            </a:r>
            <a:r>
              <a:rPr lang="en-US" sz="2800" b="1" dirty="0" smtClean="0">
                <a:latin typeface="KG Beneath Your Beautiful Chunk"/>
                <a:cs typeface="Marker Felt"/>
              </a:rPr>
              <a:t>3, 2016</a:t>
            </a:r>
            <a:endParaRPr lang="en-US" sz="1100" b="1" dirty="0" smtClean="0">
              <a:latin typeface="KG Beneath Your Beautiful Chunk"/>
              <a:cs typeface="Marker Felt"/>
            </a:endParaRPr>
          </a:p>
          <a:p>
            <a:pPr algn="ctr"/>
            <a:r>
              <a:rPr lang="en-US" sz="800" b="1" dirty="0" smtClean="0">
                <a:latin typeface="KG Beneath Your Beautiful Chunk"/>
                <a:cs typeface="Marker Felt"/>
              </a:rPr>
              <a:t>View online at: </a:t>
            </a:r>
            <a:r>
              <a:rPr lang="en-US" sz="800" b="1" dirty="0" smtClean="0">
                <a:latin typeface="KG Beneath Your Beautiful Chunk"/>
                <a:cs typeface="Marker Felt"/>
                <a:hlinkClick r:id="rId11"/>
              </a:rPr>
              <a:t>www.wordup120.wikispaces.com/connect</a:t>
            </a:r>
            <a:r>
              <a:rPr lang="en-US" sz="800" b="1" dirty="0" smtClean="0">
                <a:latin typeface="KG Beneath Your Beautiful Chunk"/>
                <a:cs typeface="Marker Felt"/>
              </a:rPr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44063" y="3237612"/>
            <a:ext cx="244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KG Beneath Your Beautiful Chunk"/>
                <a:cs typeface="Marker Felt"/>
              </a:rPr>
              <a:t>R</a:t>
            </a:r>
            <a:r>
              <a:rPr lang="en-US" b="1" dirty="0" smtClean="0">
                <a:latin typeface="KG Beneath Your Beautiful Chunk"/>
                <a:cs typeface="Marker Felt"/>
              </a:rPr>
              <a:t>eminders</a:t>
            </a:r>
            <a:endParaRPr lang="en-US" b="1" dirty="0">
              <a:latin typeface="KG Beneath Your Beautiful Chunk"/>
              <a:cs typeface="Marker Fe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49045" y="3773296"/>
            <a:ext cx="318169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u="sng" dirty="0" smtClean="0">
                <a:latin typeface="KG Beneath Your Beautiful Chunk"/>
                <a:cs typeface="Marker Felt"/>
              </a:rPr>
              <a:t>Specials</a:t>
            </a:r>
            <a:r>
              <a:rPr lang="en-US" sz="1100" b="1" dirty="0" smtClean="0">
                <a:latin typeface="KG Beneath Your Beautiful Chunk"/>
                <a:cs typeface="Marker Felt"/>
              </a:rPr>
              <a:t>: Week B</a:t>
            </a:r>
          </a:p>
          <a:p>
            <a:r>
              <a:rPr lang="en-US" sz="1100" b="1" dirty="0" smtClean="0">
                <a:latin typeface="KG Beneath Your Beautiful Chunk"/>
                <a:cs typeface="Marker Felt"/>
              </a:rPr>
              <a:t>M</a:t>
            </a:r>
            <a:r>
              <a:rPr lang="en-US" sz="1100" dirty="0" smtClean="0">
                <a:latin typeface="KG Beneath Your Beautiful Chunk"/>
                <a:cs typeface="Marker Felt"/>
              </a:rPr>
              <a:t>-Music </a:t>
            </a:r>
            <a:r>
              <a:rPr lang="en-US" sz="1100" b="1" dirty="0" smtClean="0">
                <a:latin typeface="KG Beneath Your Beautiful Chunk"/>
                <a:cs typeface="Marker Felt"/>
              </a:rPr>
              <a:t>T</a:t>
            </a:r>
            <a:r>
              <a:rPr lang="en-US" sz="1100" dirty="0" smtClean="0">
                <a:latin typeface="KG Beneath Your Beautiful Chunk"/>
                <a:cs typeface="Marker Felt"/>
              </a:rPr>
              <a:t>-Gym </a:t>
            </a:r>
            <a:r>
              <a:rPr lang="en-US" sz="1100" b="1" dirty="0" smtClean="0">
                <a:latin typeface="KG Beneath Your Beautiful Chunk"/>
                <a:cs typeface="Marker Felt"/>
              </a:rPr>
              <a:t>W</a:t>
            </a:r>
            <a:r>
              <a:rPr lang="en-US" sz="1100" dirty="0" smtClean="0">
                <a:latin typeface="KG Beneath Your Beautiful Chunk"/>
                <a:cs typeface="Marker Felt"/>
              </a:rPr>
              <a:t>-Art </a:t>
            </a:r>
            <a:r>
              <a:rPr lang="en-US" sz="1100" b="1" dirty="0" smtClean="0">
                <a:latin typeface="KG Beneath Your Beautiful Chunk"/>
                <a:cs typeface="Marker Felt"/>
              </a:rPr>
              <a:t>R</a:t>
            </a:r>
            <a:r>
              <a:rPr lang="en-US" sz="1100" dirty="0" smtClean="0">
                <a:latin typeface="KG Beneath Your Beautiful Chunk"/>
                <a:cs typeface="Marker Felt"/>
              </a:rPr>
              <a:t>-Music </a:t>
            </a:r>
            <a:r>
              <a:rPr lang="en-US" sz="1100" b="1" dirty="0" smtClean="0">
                <a:latin typeface="KG Beneath Your Beautiful Chunk"/>
                <a:cs typeface="Marker Felt"/>
              </a:rPr>
              <a:t>F</a:t>
            </a:r>
            <a:r>
              <a:rPr lang="en-US" sz="1100" dirty="0" smtClean="0">
                <a:latin typeface="KG Beneath Your Beautiful Chunk"/>
                <a:cs typeface="Marker Felt"/>
              </a:rPr>
              <a:t>-Art</a:t>
            </a:r>
          </a:p>
          <a:p>
            <a:endParaRPr lang="en-US" sz="1100" b="1" u="sng" dirty="0" smtClean="0">
              <a:latin typeface="KG Beneath Your Beautiful Chunk"/>
              <a:cs typeface="Marker Felt"/>
            </a:endParaRPr>
          </a:p>
          <a:p>
            <a:r>
              <a:rPr lang="en-US" sz="1100" b="1" u="sng" dirty="0" smtClean="0">
                <a:latin typeface="KG Beneath Your Beautiful Chunk"/>
                <a:cs typeface="Marker Felt"/>
              </a:rPr>
              <a:t>Important Dates</a:t>
            </a:r>
            <a:r>
              <a:rPr lang="en-US" sz="1100" b="1" dirty="0" smtClean="0">
                <a:latin typeface="KG Beneath Your Beautiful Chunk"/>
                <a:cs typeface="Marker Felt"/>
              </a:rPr>
              <a:t>:</a:t>
            </a: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*Tues. Oct. 4: </a:t>
            </a:r>
            <a:r>
              <a:rPr lang="en-US" sz="900" dirty="0" smtClean="0">
                <a:latin typeface="KG Beneath Your Beautiful Chunk"/>
                <a:cs typeface="Marker Felt"/>
              </a:rPr>
              <a:t>PTC Meeting in Library @ 6 P.M.</a:t>
            </a: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*Thurs. Oct. 6</a:t>
            </a:r>
            <a:r>
              <a:rPr lang="en-US" sz="900" dirty="0" smtClean="0">
                <a:latin typeface="KG Beneath Your Beautiful Chunk"/>
                <a:cs typeface="Marker Felt"/>
              </a:rPr>
              <a:t>: </a:t>
            </a:r>
            <a:r>
              <a:rPr lang="en-US" sz="900" dirty="0">
                <a:latin typeface="KG Beneath Your Beautiful Chunk"/>
                <a:cs typeface="Marker Felt"/>
              </a:rPr>
              <a:t>Parent/Teacher Conferences (4:15-7:45</a:t>
            </a:r>
            <a:r>
              <a:rPr lang="en-US" sz="900" dirty="0" smtClean="0">
                <a:latin typeface="KG Beneath Your Beautiful Chunk"/>
                <a:cs typeface="Marker Felt"/>
              </a:rPr>
              <a:t>)</a:t>
            </a:r>
            <a:endParaRPr lang="en-US" sz="900" dirty="0" smtClean="0">
              <a:latin typeface="KG Beneath Your Beautiful Chunk"/>
              <a:cs typeface="Marker Felt"/>
            </a:endParaRP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*Week of </a:t>
            </a:r>
            <a:r>
              <a:rPr lang="en-US" sz="900" b="1" dirty="0" smtClean="0">
                <a:latin typeface="KG Beneath Your Beautiful Chunk"/>
                <a:cs typeface="Marker Felt"/>
              </a:rPr>
              <a:t>Oct. </a:t>
            </a:r>
            <a:r>
              <a:rPr lang="en-US" sz="900" b="1" dirty="0" smtClean="0">
                <a:latin typeface="KG Beneath Your Beautiful Chunk"/>
                <a:cs typeface="Marker Felt"/>
              </a:rPr>
              <a:t>3-7</a:t>
            </a:r>
            <a:r>
              <a:rPr lang="en-US" sz="900" dirty="0" smtClean="0">
                <a:latin typeface="KG Beneath Your Beautiful Chunk"/>
                <a:cs typeface="Marker Felt"/>
              </a:rPr>
              <a:t>: PTC Book </a:t>
            </a:r>
            <a:r>
              <a:rPr lang="en-US" sz="900" dirty="0" smtClean="0">
                <a:latin typeface="KG Beneath Your Beautiful Chunk"/>
                <a:cs typeface="Marker Felt"/>
              </a:rPr>
              <a:t>Fair</a:t>
            </a:r>
          </a:p>
          <a:p>
            <a:r>
              <a:rPr lang="en-US" sz="900" b="1" dirty="0">
                <a:latin typeface="KG Beneath Your Beautiful Chunk"/>
                <a:cs typeface="Marker Felt"/>
              </a:rPr>
              <a:t>*Fri. Oct. 7: </a:t>
            </a:r>
            <a:r>
              <a:rPr lang="en-US" sz="900" dirty="0">
                <a:latin typeface="KG Beneath Your Beautiful Chunk"/>
                <a:cs typeface="Marker Felt"/>
              </a:rPr>
              <a:t>HW Due; Assessment Day; Switch Home Reading Bag Books</a:t>
            </a:r>
          </a:p>
          <a:p>
            <a:endParaRPr lang="en-US" sz="1100" dirty="0" smtClean="0">
              <a:latin typeface="KG Beneath Your Beautiful Chunk"/>
              <a:cs typeface="Marker Felt"/>
            </a:endParaRPr>
          </a:p>
          <a:p>
            <a:r>
              <a:rPr lang="en-US" sz="1100" b="1" dirty="0" smtClean="0">
                <a:latin typeface="KG Beneath Your Beautiful Chunk"/>
                <a:cs typeface="Marker Felt"/>
              </a:rPr>
              <a:t>*Looking Ahead…</a:t>
            </a: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*Mon. Oct. 10: </a:t>
            </a:r>
            <a:r>
              <a:rPr lang="en-US" sz="900" dirty="0" smtClean="0">
                <a:latin typeface="KG Beneath Your Beautiful Chunk"/>
                <a:cs typeface="Marker Felt"/>
              </a:rPr>
              <a:t>Mr. Barnett Out for LETRS Training</a:t>
            </a: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*Mon. and Tues. (Oct. 10 &amp; 11): </a:t>
            </a:r>
            <a:r>
              <a:rPr lang="en-US" sz="900" dirty="0" smtClean="0">
                <a:latin typeface="KG Beneath Your Beautiful Chunk"/>
                <a:cs typeface="Marker Felt"/>
              </a:rPr>
              <a:t>PTC Dine to Donate (Marco’s Pizza)</a:t>
            </a:r>
            <a:endParaRPr lang="en-US" sz="900" b="1" dirty="0" smtClean="0">
              <a:latin typeface="KG Beneath Your Beautiful Chunk"/>
              <a:cs typeface="Marker Felt"/>
            </a:endParaRPr>
          </a:p>
          <a:p>
            <a:r>
              <a:rPr lang="en-US" sz="900" b="1" dirty="0" smtClean="0">
                <a:latin typeface="KG Beneath Your Beautiful Chunk"/>
                <a:cs typeface="Marker Felt"/>
              </a:rPr>
              <a:t>*Tues. - Fri. (Oct. 11-14): </a:t>
            </a:r>
            <a:r>
              <a:rPr lang="en-US" sz="900" dirty="0" smtClean="0">
                <a:latin typeface="KG Beneath Your Beautiful Chunk"/>
                <a:cs typeface="Marker Felt"/>
              </a:rPr>
              <a:t>2</a:t>
            </a:r>
            <a:r>
              <a:rPr lang="en-US" sz="900" baseline="30000" dirty="0" smtClean="0">
                <a:latin typeface="KG Beneath Your Beautiful Chunk"/>
                <a:cs typeface="Marker Felt"/>
              </a:rPr>
              <a:t>nd</a:t>
            </a:r>
            <a:r>
              <a:rPr lang="en-US" sz="900" dirty="0" smtClean="0">
                <a:latin typeface="KG Beneath Your Beautiful Chunk"/>
                <a:cs typeface="Marker Felt"/>
              </a:rPr>
              <a:t> Grade COGAT Testing</a:t>
            </a:r>
          </a:p>
          <a:p>
            <a:endParaRPr lang="en-US" sz="900" b="1" dirty="0" smtClean="0">
              <a:latin typeface="KG Beneath Your Beautiful Chunk"/>
              <a:cs typeface="Marker Felt"/>
            </a:endParaRPr>
          </a:p>
          <a:p>
            <a:endParaRPr lang="en-US" sz="1100" dirty="0" smtClean="0">
              <a:latin typeface="KG Beneath Your Beautiful Chunk"/>
              <a:cs typeface="Marker Felt"/>
            </a:endParaRPr>
          </a:p>
          <a:p>
            <a:endParaRPr lang="en-US" sz="1100" b="1" dirty="0" smtClean="0">
              <a:latin typeface="KG Beneath Your Beautiful Chunk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48238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 hyperl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000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1263</TotalTime>
  <Words>445</Words>
  <Application>Microsoft Office PowerPoint</Application>
  <PresentationFormat>Letter Paper (8.5x11 in)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Calibri</vt:lpstr>
      <vt:lpstr>Arial</vt:lpstr>
      <vt:lpstr>Calibri Light</vt:lpstr>
      <vt:lpstr>Marker Felt</vt:lpstr>
      <vt:lpstr>KG Red Hands</vt:lpstr>
      <vt:lpstr>KG Fall For You</vt:lpstr>
      <vt:lpstr>Chalkboard</vt:lpstr>
      <vt:lpstr>KG Beneath Your Beautiful Chunk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Jasmine D</dc:creator>
  <cp:lastModifiedBy>Blake Barnett</cp:lastModifiedBy>
  <cp:revision>79</cp:revision>
  <cp:lastPrinted>2016-09-16T15:36:46Z</cp:lastPrinted>
  <dcterms:created xsi:type="dcterms:W3CDTF">2015-06-30T23:19:01Z</dcterms:created>
  <dcterms:modified xsi:type="dcterms:W3CDTF">2016-09-30T11:59:51Z</dcterms:modified>
</cp:coreProperties>
</file>